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3C28-0A3E-490A-942B-E5DA832FAD7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Sales Pipeline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Sales Force Input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and Probability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6150">
                <a:tc>
                  <a:txBody>
                    <a:bodyPr/>
                    <a:lstStyle/>
                    <a:p>
                      <a:r>
                        <a:rPr lang="en-US" sz="1800" i="0" dirty="0" smtClean="0">
                          <a:latin typeface="+mj-lt"/>
                        </a:rPr>
                        <a:t>Timing</a:t>
                      </a:r>
                      <a:endParaRPr lang="en-US" sz="1800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Probability</a:t>
                      </a:r>
                      <a:endParaRPr lang="en-US" sz="1800" b="1" i="0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30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r>
                        <a:rPr lang="en-US" baseline="0" dirty="0" smtClean="0"/>
                        <a:t> Probability of Sales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60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 Probability</a:t>
                      </a:r>
                      <a:r>
                        <a:rPr lang="en-US" baseline="0" dirty="0" smtClean="0"/>
                        <a:t> of Sales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120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Probability of Sales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planners and partners to have in-depth conversations about the pipeline</a:t>
            </a:r>
          </a:p>
          <a:p>
            <a:r>
              <a:rPr lang="en-US" dirty="0" smtClean="0"/>
              <a:t>Increases the accuracy of corporate forecasts by as much as 70%</a:t>
            </a:r>
          </a:p>
          <a:p>
            <a:r>
              <a:rPr lang="en-US" dirty="0" smtClean="0"/>
              <a:t>Quantifies win ratios against key competitors and qualifies historical performance reviews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Divisions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Divisions</a:t>
            </a:r>
          </a:p>
          <a:p>
            <a:r>
              <a:rPr lang="en-US" dirty="0" smtClean="0"/>
              <a:t>Sales Districts</a:t>
            </a:r>
          </a:p>
          <a:p>
            <a:r>
              <a:rPr lang="en-US" dirty="0" smtClean="0"/>
              <a:t>Sales Reps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20000" cy="1371600"/>
          </a:xfrm>
        </p:spPr>
        <p:txBody>
          <a:bodyPr numCol="1">
            <a:normAutofit fontScale="70000" lnSpcReduction="20000"/>
          </a:bodyPr>
          <a:lstStyle/>
          <a:p>
            <a:r>
              <a:rPr lang="en-US" dirty="0" smtClean="0"/>
              <a:t>30 Days</a:t>
            </a:r>
          </a:p>
          <a:p>
            <a:r>
              <a:rPr lang="en-US" dirty="0" smtClean="0"/>
              <a:t>60 Days</a:t>
            </a:r>
          </a:p>
          <a:p>
            <a:r>
              <a:rPr lang="en-US" dirty="0" smtClean="0"/>
              <a:t>90 Days</a:t>
            </a:r>
          </a:p>
          <a:p>
            <a:r>
              <a:rPr lang="en-US" dirty="0" smtClean="0"/>
              <a:t>120 Days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</a:t>
            </a:r>
          </a:p>
          <a:p>
            <a:r>
              <a:rPr lang="en-US" dirty="0" smtClean="0"/>
              <a:t>Medium</a:t>
            </a:r>
          </a:p>
          <a:p>
            <a:r>
              <a:rPr lang="en-US" dirty="0" smtClean="0"/>
              <a:t>Low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Calls</a:t>
            </a:r>
          </a:p>
          <a:p>
            <a:r>
              <a:rPr lang="en-US" dirty="0" smtClean="0"/>
              <a:t>Forecast Units</a:t>
            </a:r>
          </a:p>
          <a:p>
            <a:r>
              <a:rPr lang="en-US" dirty="0" smtClean="0"/>
              <a:t>Forecast Sales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93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Sales Pipeline</vt:lpstr>
      <vt:lpstr>Timing and Probability</vt:lpstr>
      <vt:lpstr>Critical Assessment</vt:lpstr>
      <vt:lpstr>Company Divisions</vt:lpstr>
      <vt:lpstr>Timing Issues</vt:lpstr>
      <vt:lpstr>Probability</vt:lpstr>
      <vt:lpstr>Indicators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Pipeline</dc:title>
  <dc:creator>Rob Tidrow</dc:creator>
  <cp:lastModifiedBy>Mary Lemons</cp:lastModifiedBy>
  <cp:revision>21</cp:revision>
  <dcterms:created xsi:type="dcterms:W3CDTF">2006-10-19T15:17:43Z</dcterms:created>
  <dcterms:modified xsi:type="dcterms:W3CDTF">2016-01-05T19:52:23Z</dcterms:modified>
</cp:coreProperties>
</file>